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60" d="100"/>
          <a:sy n="60" d="100"/>
        </p:scale>
        <p:origin x="1740" y="-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36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38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50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21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40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84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7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2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64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8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55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D53FB-D685-4AF3-9A82-92DF4CAD5D96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1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gnupgenius.com/go/10C0A4EABA928AAFBC34-54018833-abcholiday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mailto:Deanna.Ramirez@fortbendisd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06603" y="438331"/>
            <a:ext cx="30087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Mrs. Dee’s ABC</a:t>
            </a:r>
          </a:p>
          <a:p>
            <a:pPr algn="ctr"/>
            <a:r>
              <a:rPr lang="en-US" sz="2400" dirty="0"/>
              <a:t>Classroom Newsletter</a:t>
            </a:r>
          </a:p>
          <a:p>
            <a:pPr algn="ctr"/>
            <a:r>
              <a:rPr lang="en-US" sz="2400" dirty="0"/>
              <a:t>December 16, 2024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8354" y="2065198"/>
            <a:ext cx="235777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/>
          </a:p>
          <a:p>
            <a:pPr algn="ctr"/>
            <a:r>
              <a:rPr lang="en-US" b="1" dirty="0"/>
              <a:t>Dates to Remember:</a:t>
            </a:r>
          </a:p>
          <a:p>
            <a:pPr algn="ctr"/>
            <a:endParaRPr lang="en-US" b="1" dirty="0"/>
          </a:p>
          <a:p>
            <a:pPr algn="ctr"/>
            <a:endParaRPr lang="en-US" b="1" dirty="0">
              <a:highlight>
                <a:srgbClr val="FFFF00"/>
              </a:highlight>
            </a:endParaRPr>
          </a:p>
          <a:p>
            <a:pPr algn="ctr"/>
            <a:endParaRPr lang="en-US" b="1" dirty="0"/>
          </a:p>
          <a:p>
            <a:pPr algn="ctr"/>
            <a:r>
              <a:rPr lang="en-US" b="1" dirty="0">
                <a:highlight>
                  <a:srgbClr val="FFFF00"/>
                </a:highlight>
              </a:rPr>
              <a:t>12/20 Holiday Party at 10:15</a:t>
            </a:r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r>
              <a:rPr lang="en-US" b="1" dirty="0">
                <a:highlight>
                  <a:srgbClr val="FFFF00"/>
                </a:highlight>
              </a:rPr>
              <a:t>12/20 Early Release</a:t>
            </a:r>
          </a:p>
          <a:p>
            <a:pPr algn="ctr"/>
            <a:r>
              <a:rPr lang="en-US" b="1" dirty="0">
                <a:highlight>
                  <a:srgbClr val="FFFF00"/>
                </a:highlight>
              </a:rPr>
              <a:t>to begin Winter Break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>
                <a:highlight>
                  <a:srgbClr val="FFFF00"/>
                </a:highlight>
              </a:rPr>
              <a:t>Return to </a:t>
            </a:r>
            <a:br>
              <a:rPr lang="en-US" b="1" dirty="0">
                <a:highlight>
                  <a:srgbClr val="FFFF00"/>
                </a:highlight>
              </a:rPr>
            </a:br>
            <a:r>
              <a:rPr lang="en-US" b="1" dirty="0">
                <a:highlight>
                  <a:srgbClr val="FFFF00"/>
                </a:highlight>
              </a:rPr>
              <a:t>School 1/9/25</a:t>
            </a:r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r>
              <a:rPr lang="en-US" sz="1400" b="1" dirty="0"/>
              <a:t>Please let me know if you ever have any questions or concerns</a:t>
            </a:r>
            <a:r>
              <a:rPr lang="en-US" b="1" dirty="0"/>
              <a:t>.</a:t>
            </a:r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966183" y="2030578"/>
            <a:ext cx="4449209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dirty="0"/>
          </a:p>
          <a:p>
            <a:pPr algn="ctr"/>
            <a:r>
              <a:rPr lang="en-US" sz="2000" b="1" dirty="0"/>
              <a:t>Our holiday party will be on Friday, December 20 at 10:15. Parents are welcome! Here is a link for Signup Genius to help with our party. Please send the items ahead of time so that we will know what all we still need.</a:t>
            </a:r>
          </a:p>
          <a:p>
            <a:pPr algn="ctr"/>
            <a:endParaRPr lang="en-US" sz="2000" b="1" dirty="0"/>
          </a:p>
          <a:p>
            <a:pPr algn="ctr"/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https://www.signupgenius.com/go/10C0A4EABA928AAFBC34-54018833-abcholiday</a:t>
            </a:r>
            <a:endParaRPr lang="en-US" sz="2000" b="1" dirty="0"/>
          </a:p>
          <a:p>
            <a:pPr algn="ctr"/>
            <a:endParaRPr lang="en-US" sz="2000" b="1" dirty="0"/>
          </a:p>
          <a:p>
            <a:pPr algn="ctr"/>
            <a:r>
              <a:rPr lang="en-US" sz="2000" b="1" dirty="0">
                <a:highlight>
                  <a:srgbClr val="FF0000"/>
                </a:highlight>
              </a:rPr>
              <a:t>We will be dismissing early. </a:t>
            </a:r>
            <a:r>
              <a:rPr lang="en-US" sz="2000" b="1" dirty="0"/>
              <a:t>We will be loading the bus and dismissing car riders at 12:00.</a:t>
            </a:r>
          </a:p>
          <a:p>
            <a:pPr algn="ctr"/>
            <a:endParaRPr lang="en-US" sz="2000" b="1" dirty="0"/>
          </a:p>
          <a:p>
            <a:r>
              <a:rPr lang="en-US" sz="2000" b="1" dirty="0"/>
              <a:t>We are doing holiday crafts this week in class!</a:t>
            </a:r>
          </a:p>
          <a:p>
            <a:pPr algn="ctr"/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30620" y="8971005"/>
            <a:ext cx="57724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Email: </a:t>
            </a:r>
            <a:r>
              <a:rPr lang="en-US" sz="1400" dirty="0">
                <a:hlinkClick r:id="rId4"/>
              </a:rPr>
              <a:t>Deanna.Ramirez@fortbendisd.gov</a:t>
            </a:r>
            <a:endParaRPr lang="en-US" sz="1400" dirty="0"/>
          </a:p>
          <a:p>
            <a:pPr algn="ctr"/>
            <a:r>
              <a:rPr lang="en-US" sz="1400" dirty="0"/>
              <a:t>ABC</a:t>
            </a:r>
          </a:p>
          <a:p>
            <a:pPr algn="ctr"/>
            <a:r>
              <a:rPr lang="en-US" sz="1400" dirty="0"/>
              <a:t>Pecan Grove Elementary School</a:t>
            </a:r>
          </a:p>
        </p:txBody>
      </p:sp>
      <p:pic>
        <p:nvPicPr>
          <p:cNvPr id="7" name="Picture 6" descr="Person wearing Santa slippers">
            <a:extLst>
              <a:ext uri="{FF2B5EF4-FFF2-40B4-BE49-F238E27FC236}">
                <a16:creationId xmlns:a16="http://schemas.microsoft.com/office/drawing/2014/main" id="{B9CCB496-E9D1-AFA2-2251-6A285A38C33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508" y="7057822"/>
            <a:ext cx="2028977" cy="1347573"/>
          </a:xfrm>
          <a:prstGeom prst="rect">
            <a:avLst/>
          </a:prstGeom>
        </p:spPr>
      </p:pic>
      <p:pic>
        <p:nvPicPr>
          <p:cNvPr id="9" name="Picture 8" descr="Santa Claus speaking on a mobile telephone">
            <a:extLst>
              <a:ext uri="{FF2B5EF4-FFF2-40B4-BE49-F238E27FC236}">
                <a16:creationId xmlns:a16="http://schemas.microsoft.com/office/drawing/2014/main" id="{72E984B2-59CA-BCFE-AC51-5C2032945D7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180" y="6983658"/>
            <a:ext cx="2243631" cy="149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75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1024</TotalTime>
  <Words>146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Magee</dc:creator>
  <cp:lastModifiedBy>Ramirez, Deanna</cp:lastModifiedBy>
  <cp:revision>39</cp:revision>
  <dcterms:created xsi:type="dcterms:W3CDTF">2016-05-19T19:32:37Z</dcterms:created>
  <dcterms:modified xsi:type="dcterms:W3CDTF">2024-12-13T19:37:14Z</dcterms:modified>
</cp:coreProperties>
</file>